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pPr/>
              <a:t>20.02.2023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1177714" y="3634764"/>
            <a:ext cx="7275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dirty="0"/>
              <a:t>Titlul prezentării pe un rând</a:t>
            </a:r>
          </a:p>
          <a:p>
            <a:r>
              <a:rPr lang="ro-RO" sz="4000" b="1" dirty="0"/>
              <a:t> sau pe două rânduri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1298583" y="5111040"/>
            <a:ext cx="70342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5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Autorii prezentării</a:t>
            </a: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8389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74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8389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78039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8389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32756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8389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3264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608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Adi</cp:lastModifiedBy>
  <cp:revision>45</cp:revision>
  <dcterms:created xsi:type="dcterms:W3CDTF">2019-05-13T14:09:32Z</dcterms:created>
  <dcterms:modified xsi:type="dcterms:W3CDTF">2023-02-20T21:20:42Z</dcterms:modified>
</cp:coreProperties>
</file>